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6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4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7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4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2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8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80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65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3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1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2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17F05-0DE5-4D92-8527-2BBF5AD9E50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0BA7-D9EC-4488-84D4-A5DD1D17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4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4244" y="301214"/>
            <a:ext cx="10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1B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8" y="1601183"/>
            <a:ext cx="5763280" cy="384218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7618" y="2678653"/>
            <a:ext cx="128298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327140" y="2576456"/>
            <a:ext cx="609698" cy="537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46765" y="220712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92119" y="2207124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021965" y="2576456"/>
            <a:ext cx="54864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253" y="1601183"/>
            <a:ext cx="5760720" cy="384047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300344" y="2114791"/>
            <a:ext cx="124168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8300344" y="1970515"/>
            <a:ext cx="585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82340" y="1601183"/>
            <a:ext cx="69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042892" y="1601183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8991678" y="1970515"/>
            <a:ext cx="54864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4244" y="2641124"/>
            <a:ext cx="1200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HSP90</a:t>
            </a:r>
          </a:p>
          <a:p>
            <a:endParaRPr lang="en-US" dirty="0" smtClean="0"/>
          </a:p>
          <a:p>
            <a:r>
              <a:rPr lang="en-US" dirty="0" smtClean="0"/>
              <a:t>anti PKM1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29096" y="2127335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PKM2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7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5609" y="645459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1C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1" y="645459"/>
            <a:ext cx="8755590" cy="583706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22772" y="2162286"/>
            <a:ext cx="1045002" cy="4625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55046" y="2065468"/>
            <a:ext cx="4572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09656" y="172840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93684" y="1739166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078532" y="2033194"/>
            <a:ext cx="925157" cy="4625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10574" y="2065468"/>
            <a:ext cx="4572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80890" y="1952512"/>
            <a:ext cx="41148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73463" y="162352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87649" y="1636773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7528843" y="1952512"/>
            <a:ext cx="41148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206835" y="4390912"/>
            <a:ext cx="1022304" cy="4625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241466" y="4304460"/>
            <a:ext cx="41148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96076" y="396740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761085" y="3974586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6764725" y="4304460"/>
            <a:ext cx="41148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978841" y="2022435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PKM2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30248" y="2153312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PKM1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957274" y="4573767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</a:t>
            </a:r>
            <a:r>
              <a:rPr lang="en-US" dirty="0" smtClean="0"/>
              <a:t>actin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17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3" y="1430767"/>
            <a:ext cx="5599355" cy="3732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609" y="645459"/>
            <a:ext cx="107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1D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78015" y="2798775"/>
            <a:ext cx="972010" cy="5271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603352" y="2732443"/>
            <a:ext cx="40879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19715" y="2734236"/>
            <a:ext cx="40879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31870" y="244379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26654" y="2442009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2961945"/>
            <a:ext cx="1200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HSP90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187" y="1430767"/>
            <a:ext cx="5599355" cy="373290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8726009" y="2026017"/>
            <a:ext cx="972010" cy="5271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8751346" y="1959685"/>
            <a:ext cx="40879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267709" y="1961478"/>
            <a:ext cx="40879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79864" y="167103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274648" y="1669251"/>
            <a:ext cx="44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336568" y="2026017"/>
            <a:ext cx="10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anti PCK2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62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7124</TotalTime>
  <Words>36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Foster</dc:creator>
  <cp:lastModifiedBy>Hannah Foster</cp:lastModifiedBy>
  <cp:revision>7</cp:revision>
  <dcterms:created xsi:type="dcterms:W3CDTF">2022-03-18T20:46:54Z</dcterms:created>
  <dcterms:modified xsi:type="dcterms:W3CDTF">2022-06-27T20:57:03Z</dcterms:modified>
</cp:coreProperties>
</file>